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0"/>
  </p:notesMasterIdLst>
  <p:sldIdLst>
    <p:sldId id="256" r:id="rId2"/>
    <p:sldId id="305" r:id="rId3"/>
    <p:sldId id="311" r:id="rId4"/>
    <p:sldId id="314" r:id="rId5"/>
    <p:sldId id="315" r:id="rId6"/>
    <p:sldId id="312" r:id="rId7"/>
    <p:sldId id="313" r:id="rId8"/>
    <p:sldId id="310" r:id="rId9"/>
    <p:sldId id="309" r:id="rId10"/>
    <p:sldId id="308" r:id="rId11"/>
    <p:sldId id="264" r:id="rId12"/>
    <p:sldId id="307" r:id="rId13"/>
    <p:sldId id="30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5" r:id="rId22"/>
    <p:sldId id="266" r:id="rId23"/>
    <p:sldId id="267" r:id="rId24"/>
    <p:sldId id="269" r:id="rId25"/>
    <p:sldId id="270" r:id="rId26"/>
    <p:sldId id="273" r:id="rId27"/>
    <p:sldId id="289" r:id="rId28"/>
    <p:sldId id="271" r:id="rId29"/>
    <p:sldId id="272" r:id="rId30"/>
    <p:sldId id="274" r:id="rId31"/>
    <p:sldId id="282" r:id="rId32"/>
    <p:sldId id="276" r:id="rId33"/>
    <p:sldId id="275" r:id="rId34"/>
    <p:sldId id="277" r:id="rId35"/>
    <p:sldId id="278" r:id="rId36"/>
    <p:sldId id="279" r:id="rId37"/>
    <p:sldId id="280" r:id="rId38"/>
    <p:sldId id="281" r:id="rId39"/>
    <p:sldId id="283" r:id="rId40"/>
    <p:sldId id="284" r:id="rId41"/>
    <p:sldId id="285" r:id="rId42"/>
    <p:sldId id="286" r:id="rId43"/>
    <p:sldId id="287" r:id="rId44"/>
    <p:sldId id="291" r:id="rId45"/>
    <p:sldId id="300" r:id="rId46"/>
    <p:sldId id="288" r:id="rId47"/>
    <p:sldId id="290" r:id="rId48"/>
    <p:sldId id="292" r:id="rId49"/>
    <p:sldId id="296" r:id="rId50"/>
    <p:sldId id="293" r:id="rId51"/>
    <p:sldId id="295" r:id="rId52"/>
    <p:sldId id="294" r:id="rId53"/>
    <p:sldId id="297" r:id="rId54"/>
    <p:sldId id="298" r:id="rId55"/>
    <p:sldId id="301" r:id="rId56"/>
    <p:sldId id="302" r:id="rId57"/>
    <p:sldId id="303" r:id="rId58"/>
    <p:sldId id="304" r:id="rId59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4802"/>
  </p:normalViewPr>
  <p:slideViewPr>
    <p:cSldViewPr snapToGrid="0" snapToObjects="1">
      <p:cViewPr varScale="1">
        <p:scale>
          <a:sx n="215" d="100"/>
          <a:sy n="215" d="100"/>
        </p:scale>
        <p:origin x="3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4E054-78B3-1E4F-872B-418BDCA0083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401D0-2107-8E44-930B-2D3E5EFC5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401D0-2107-8E44-930B-2D3E5EFC5E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7"/>
            <a:ext cx="98583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7"/>
            <a:ext cx="290036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4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4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1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243418"/>
            <a:ext cx="394335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3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5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2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5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8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E4285-F2D4-7249-B393-9CFA57D48981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B50A-FDCD-574F-A0A4-CC00342C4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jpeg"/><Relationship Id="rId18" Type="http://schemas.openxmlformats.org/officeDocument/2006/relationships/image" Target="../media/image28.jpeg"/><Relationship Id="rId26" Type="http://schemas.openxmlformats.org/officeDocument/2006/relationships/image" Target="../media/image36.jpe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5" Type="http://schemas.openxmlformats.org/officeDocument/2006/relationships/image" Target="../media/image35.jpeg"/><Relationship Id="rId33" Type="http://schemas.openxmlformats.org/officeDocument/2006/relationships/image" Target="../media/image43.png"/><Relationship Id="rId2" Type="http://schemas.openxmlformats.org/officeDocument/2006/relationships/image" Target="../media/image12.jpeg"/><Relationship Id="rId16" Type="http://schemas.openxmlformats.org/officeDocument/2006/relationships/image" Target="../media/image26.jpeg"/><Relationship Id="rId20" Type="http://schemas.openxmlformats.org/officeDocument/2006/relationships/image" Target="../media/image30.jpeg"/><Relationship Id="rId29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24" Type="http://schemas.openxmlformats.org/officeDocument/2006/relationships/image" Target="../media/image34.jpeg"/><Relationship Id="rId32" Type="http://schemas.openxmlformats.org/officeDocument/2006/relationships/image" Target="../media/image42.jpeg"/><Relationship Id="rId5" Type="http://schemas.openxmlformats.org/officeDocument/2006/relationships/image" Target="../media/image15.jpg"/><Relationship Id="rId15" Type="http://schemas.openxmlformats.org/officeDocument/2006/relationships/image" Target="../media/image25.jpeg"/><Relationship Id="rId23" Type="http://schemas.openxmlformats.org/officeDocument/2006/relationships/image" Target="../media/image33.jpeg"/><Relationship Id="rId28" Type="http://schemas.openxmlformats.org/officeDocument/2006/relationships/image" Target="../media/image38.jpeg"/><Relationship Id="rId10" Type="http://schemas.openxmlformats.org/officeDocument/2006/relationships/image" Target="../media/image20.jpeg"/><Relationship Id="rId19" Type="http://schemas.openxmlformats.org/officeDocument/2006/relationships/image" Target="../media/image29.jpeg"/><Relationship Id="rId31" Type="http://schemas.openxmlformats.org/officeDocument/2006/relationships/image" Target="../media/image41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Relationship Id="rId22" Type="http://schemas.openxmlformats.org/officeDocument/2006/relationships/image" Target="../media/image32.jpeg"/><Relationship Id="rId27" Type="http://schemas.openxmlformats.org/officeDocument/2006/relationships/image" Target="../media/image37.jpeg"/><Relationship Id="rId30" Type="http://schemas.openxmlformats.org/officeDocument/2006/relationships/image" Target="../media/image40.jpeg"/><Relationship Id="rId8" Type="http://schemas.openxmlformats.org/officeDocument/2006/relationships/image" Target="../media/image1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885079-C994-5F41-900E-13C192BE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"/>
            <a:ext cx="4572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BCAF2-E9B9-0F26-B153-33ADD4230F3E}"/>
              </a:ext>
            </a:extLst>
          </p:cNvPr>
          <p:cNvSpPr txBox="1"/>
          <p:nvPr/>
        </p:nvSpPr>
        <p:spPr>
          <a:xfrm>
            <a:off x="116732" y="400779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720x720 </a:t>
            </a:r>
          </a:p>
        </p:txBody>
      </p:sp>
    </p:spTree>
    <p:extLst>
      <p:ext uri="{BB962C8B-B14F-4D97-AF65-F5344CB8AC3E}">
        <p14:creationId xmlns:p14="http://schemas.microsoft.com/office/powerpoint/2010/main" val="184805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39E1F-F564-BF55-E7BE-13732766D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5152" r="9886" b="2814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7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4864-0C8C-7E7D-50F0-4EBE0857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 b="28531"/>
          <a:stretch/>
        </p:blipFill>
        <p:spPr>
          <a:xfrm>
            <a:off x="0" y="0"/>
            <a:ext cx="4572000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742BD-210C-FB1E-CEC1-0683C8C1D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3333" r="29068" b="52207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jtaba Barzegari - Biomechanics Research Unit">
            <a:extLst>
              <a:ext uri="{FF2B5EF4-FFF2-40B4-BE49-F238E27FC236}">
                <a16:creationId xmlns:a16="http://schemas.microsoft.com/office/drawing/2014/main" id="{4109043E-8D30-C644-BD2C-63A99B7F9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0" y="0"/>
            <a:ext cx="45833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2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1DC75AAA-C920-7144-B099-8C67AB3FE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0091" r="10245" b="9633"/>
          <a:stretch/>
        </p:blipFill>
        <p:spPr>
          <a:xfrm>
            <a:off x="0" y="4"/>
            <a:ext cx="4571999" cy="457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9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F40E98A0-3D2E-2F4B-812B-A4613B23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10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8EE7-4A5B-3F4B-B26C-7F7890E7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DB0F052A-462E-BE45-8B52-C67FCC2E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5" r="6915" b="38450"/>
          <a:stretch/>
        </p:blipFill>
        <p:spPr>
          <a:xfrm>
            <a:off x="-4236" y="0"/>
            <a:ext cx="4576235" cy="4572000"/>
          </a:xfrm>
        </p:spPr>
      </p:pic>
    </p:spTree>
    <p:extLst>
      <p:ext uri="{BB962C8B-B14F-4D97-AF65-F5344CB8AC3E}">
        <p14:creationId xmlns:p14="http://schemas.microsoft.com/office/powerpoint/2010/main" val="385011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603-ECD7-EF49-B920-201E160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EC31-BA6E-8F4A-80C8-4EE83D6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80EC0FD8-9F8E-0846-8812-851261E0B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0" y="-630"/>
            <a:ext cx="4572000" cy="45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157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64A6-D387-6546-A0CC-6246DD7F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EEBF4-A0C4-7B42-9DCA-1ED5AFF42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F654D9BA-EE0F-3F4E-879F-C9580D0EA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7010-3546-9740-8089-013FA6BF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7B4B-A261-3546-96C6-FD4457B3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ED48D22-4884-694D-AA12-605B4EF3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0" y="0"/>
            <a:ext cx="457199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3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5C70-9828-D591-4F60-051F099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9E424FD-7090-1321-D3B7-0BFFBC9F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eam">
            <a:extLst>
              <a:ext uri="{FF2B5EF4-FFF2-40B4-BE49-F238E27FC236}">
                <a16:creationId xmlns:a16="http://schemas.microsoft.com/office/drawing/2014/main" id="{D19D2F88-128A-E74F-8035-717444D13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0" y="-448"/>
            <a:ext cx="4572000" cy="45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9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CA8A-C864-544E-9F54-99BC6FF6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3046-9A97-3A4C-B003-286146AB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kuczyns (Michael Kuczynski) · GitHub">
            <a:extLst>
              <a:ext uri="{FF2B5EF4-FFF2-40B4-BE49-F238E27FC236}">
                <a16:creationId xmlns:a16="http://schemas.microsoft.com/office/drawing/2014/main" id="{D00147FB-104D-F345-8AD3-714E6428B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0" y="0"/>
            <a:ext cx="4572000" cy="4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06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2F4D-DD53-C440-957F-99D56A7E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792A-E39C-0E49-9FC8-590B40849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r Sarah Manske">
            <a:extLst>
              <a:ext uri="{FF2B5EF4-FFF2-40B4-BE49-F238E27FC236}">
                <a16:creationId xmlns:a16="http://schemas.microsoft.com/office/drawing/2014/main" id="{B3DBC94F-4D8C-6346-A74C-BF330FB3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0" y="0"/>
            <a:ext cx="4572000" cy="457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6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DE7A-E02B-0848-99A0-971A4C2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ECE1-248C-D749-BE31-9CBB8E92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Matthew McCormick - Kitware Inc.">
            <a:extLst>
              <a:ext uri="{FF2B5EF4-FFF2-40B4-BE49-F238E27FC236}">
                <a16:creationId xmlns:a16="http://schemas.microsoft.com/office/drawing/2014/main" id="{DFA2B419-84B0-E647-95B6-3239718F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00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0C1B-EC74-B548-AACF-5663E02D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10B7-1FAD-8940-BF14-12862BF3E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Marc Niethammer | UNC-biag">
            <a:extLst>
              <a:ext uri="{FF2B5EF4-FFF2-40B4-BE49-F238E27FC236}">
                <a16:creationId xmlns:a16="http://schemas.microsoft.com/office/drawing/2014/main" id="{85941A9E-6C68-D844-9A3F-E5684956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7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F52F-16DA-9245-A62D-03A1C8C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23D2-5129-4A44-BF55-CCB05629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Enrico Schileo, MSc, PhD">
            <a:extLst>
              <a:ext uri="{FF2B5EF4-FFF2-40B4-BE49-F238E27FC236}">
                <a16:creationId xmlns:a16="http://schemas.microsoft.com/office/drawing/2014/main" id="{F48E89F7-CAA7-2447-9942-2E582FC09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618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3655-B39D-0E41-87AA-F13C7FD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4A91-C765-714D-9463-DF418F9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6667FF1-907E-5C43-B0E2-56DBEA4C4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0" y="0"/>
            <a:ext cx="4578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95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F2A1-C02A-374F-BC27-42C3799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5778-E3F4-CF43-9A22-290FDABE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hoto of Eng. Fulvia Taddei">
            <a:extLst>
              <a:ext uri="{FF2B5EF4-FFF2-40B4-BE49-F238E27FC236}">
                <a16:creationId xmlns:a16="http://schemas.microsoft.com/office/drawing/2014/main" id="{5226CE7A-9A75-80FB-2BCE-721AFC62F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0" y="-1"/>
            <a:ext cx="4572000" cy="45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4E0-A7D0-DD43-BBFB-CB617C87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9D62-6E48-E84F-B918-75B78B19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BD47C307-3986-2B47-B8DA-3AA70EB8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060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4541-91EB-F447-83B5-DAC73F1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5C80B-BE35-2F4E-9E16-7B3DD8A4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 descr="Dženan Zukić - Kitware Inc.">
            <a:extLst>
              <a:ext uri="{FF2B5EF4-FFF2-40B4-BE49-F238E27FC236}">
                <a16:creationId xmlns:a16="http://schemas.microsoft.com/office/drawing/2014/main" id="{533A3C9C-56FF-804A-BC5A-463604BF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9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A017A-8BA4-7795-7B60-42982109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3" t="406" r="14928" b="28122"/>
          <a:stretch/>
        </p:blipFill>
        <p:spPr>
          <a:xfrm>
            <a:off x="0" y="-759"/>
            <a:ext cx="4573636" cy="4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9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A79ACA2-F9D8-494F-9711-DCE0A5DF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t="8414" r="29161" b="2744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0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ong, Andy Kin On - Dalla Lana School of Public Health">
            <a:extLst>
              <a:ext uri="{FF2B5EF4-FFF2-40B4-BE49-F238E27FC236}">
                <a16:creationId xmlns:a16="http://schemas.microsoft.com/office/drawing/2014/main" id="{C8DEE1F5-AAEB-C381-7A9B-3F46DBD84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0" y="0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06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r. Donnie Cameron | Spierziekten Centrum Nederland">
            <a:extLst>
              <a:ext uri="{FF2B5EF4-FFF2-40B4-BE49-F238E27FC236}">
                <a16:creationId xmlns:a16="http://schemas.microsoft.com/office/drawing/2014/main" id="{63244884-CB3A-9393-58E6-8E5407063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225485" y="0"/>
            <a:ext cx="4121030" cy="45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17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rancesco Santini – Francesco Santini Personal Site">
            <a:extLst>
              <a:ext uri="{FF2B5EF4-FFF2-40B4-BE49-F238E27FC236}">
                <a16:creationId xmlns:a16="http://schemas.microsoft.com/office/drawing/2014/main" id="{B720E1EB-98E8-A9A8-ACBA-59A41549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2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rofile photo of Giulia Fraterrigo">
            <a:extLst>
              <a:ext uri="{FF2B5EF4-FFF2-40B4-BE49-F238E27FC236}">
                <a16:creationId xmlns:a16="http://schemas.microsoft.com/office/drawing/2014/main" id="{ADE91DF1-420A-6E48-BC2D-B25EC658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1" y="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99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stings Greer">
            <a:extLst>
              <a:ext uri="{FF2B5EF4-FFF2-40B4-BE49-F238E27FC236}">
                <a16:creationId xmlns:a16="http://schemas.microsoft.com/office/drawing/2014/main" id="{A511E8CD-82B5-0EE7-E404-69958853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17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ared Vicory, Ph.D.">
            <a:extLst>
              <a:ext uri="{FF2B5EF4-FFF2-40B4-BE49-F238E27FC236}">
                <a16:creationId xmlns:a16="http://schemas.microsoft.com/office/drawing/2014/main" id="{BFE71A95-1AB3-4F5C-D6C8-4CA3D087A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0" y="0"/>
            <a:ext cx="45720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78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ofile photo of Jilmen Quintiens">
            <a:extLst>
              <a:ext uri="{FF2B5EF4-FFF2-40B4-BE49-F238E27FC236}">
                <a16:creationId xmlns:a16="http://schemas.microsoft.com/office/drawing/2014/main" id="{1A2B2D42-FB6F-9E9A-FFD7-C333A2A0A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22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file photo of Judith Cueto Fernandez">
            <a:extLst>
              <a:ext uri="{FF2B5EF4-FFF2-40B4-BE49-F238E27FC236}">
                <a16:creationId xmlns:a16="http://schemas.microsoft.com/office/drawing/2014/main" id="{004DFB0F-1EE5-98B8-37DA-725C4010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89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251D05D-50AE-4DBB-FCD7-E0464D56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0" y="0"/>
            <a:ext cx="457376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5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E66D6-9BD8-0CBD-9811-F9A83F777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7" b="21819"/>
          <a:stretch/>
        </p:blipFill>
        <p:spPr>
          <a:xfrm>
            <a:off x="0" y="-1"/>
            <a:ext cx="4572000" cy="45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ople | CAMS-Knee OpenSim Workshop">
            <a:extLst>
              <a:ext uri="{FF2B5EF4-FFF2-40B4-BE49-F238E27FC236}">
                <a16:creationId xmlns:a16="http://schemas.microsoft.com/office/drawing/2014/main" id="{4E6CEC8B-865C-78F2-517C-4765223C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99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rofile photo of Michelle Espinosa">
            <a:extLst>
              <a:ext uri="{FF2B5EF4-FFF2-40B4-BE49-F238E27FC236}">
                <a16:creationId xmlns:a16="http://schemas.microsoft.com/office/drawing/2014/main" id="{D79B1329-E4BA-8219-EBCC-809E89DD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-1" y="-1"/>
            <a:ext cx="4572001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13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DC392A45-D8A5-F0E5-26ED-922E1AAE8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0" y="1"/>
            <a:ext cx="457199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3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3C15EF-AECD-810C-967A-1A74AC835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3ACBA-97F7-4C98-70B0-D610B6C1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6" t="19769" r="18788" b="16640"/>
          <a:stretch/>
        </p:blipFill>
        <p:spPr>
          <a:xfrm>
            <a:off x="-1" y="1109"/>
            <a:ext cx="4576301" cy="45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7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CC4F1FA-366D-845B-011E-F67005EDB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0" y="0"/>
            <a:ext cx="4580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64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jtaba Barzegari - Biomechanics Research Unit">
            <a:extLst>
              <a:ext uri="{FF2B5EF4-FFF2-40B4-BE49-F238E27FC236}">
                <a16:creationId xmlns:a16="http://schemas.microsoft.com/office/drawing/2014/main" id="{D82020C2-277C-0F73-6791-FA63C6D1E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16949" r="24763" b="22621"/>
          <a:stretch/>
        </p:blipFill>
        <p:spPr bwMode="auto">
          <a:xfrm>
            <a:off x="784663" y="863278"/>
            <a:ext cx="7217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E9C1B254-93D4-F7A3-FB6F-361DBC07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10091" r="10245" b="9633"/>
          <a:stretch/>
        </p:blipFill>
        <p:spPr>
          <a:xfrm>
            <a:off x="1548790" y="76049"/>
            <a:ext cx="720001" cy="720000"/>
          </a:xfrm>
          <a:prstGeom prst="rect">
            <a:avLst/>
          </a:prstGeom>
        </p:spPr>
      </p:pic>
      <p:pic>
        <p:nvPicPr>
          <p:cNvPr id="6" name="Picture 4" descr="Andrew BURGHARDT | Specialist | University of California, San Francisco, CA  | UCSF | Department of Radiology and Biomedical Imaging - Page 2">
            <a:extLst>
              <a:ext uri="{FF2B5EF4-FFF2-40B4-BE49-F238E27FC236}">
                <a16:creationId xmlns:a16="http://schemas.microsoft.com/office/drawing/2014/main" id="{0A1FF85D-3CB8-805D-6326-8D372E39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85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E4F346E-F4B5-F865-219C-60BBDF6E9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835" r="6915" b="38450"/>
          <a:stretch/>
        </p:blipFill>
        <p:spPr>
          <a:xfrm>
            <a:off x="3822918" y="2362829"/>
            <a:ext cx="720667" cy="720000"/>
          </a:xfrm>
        </p:spPr>
      </p:pic>
      <p:pic>
        <p:nvPicPr>
          <p:cNvPr id="8" name="Picture 4" descr="Pholpat DURONGBHAN | Master of Science | University of Melbourne, Melbourne  | MSD | Department of Biomedical Engineering">
            <a:extLst>
              <a:ext uri="{FF2B5EF4-FFF2-40B4-BE49-F238E27FC236}">
                <a16:creationId xmlns:a16="http://schemas.microsoft.com/office/drawing/2014/main" id="{10EA8B14-4536-ACFD-20A9-06E5F21DE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5324" r="16001" b="27619"/>
          <a:stretch/>
        </p:blipFill>
        <p:spPr bwMode="auto">
          <a:xfrm>
            <a:off x="3829121" y="863278"/>
            <a:ext cx="7199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anluigi Crimi - Senior Software Developer - Istituto Ortopedico Rizzoli |  LinkedIn">
            <a:extLst>
              <a:ext uri="{FF2B5EF4-FFF2-40B4-BE49-F238E27FC236}">
                <a16:creationId xmlns:a16="http://schemas.microsoft.com/office/drawing/2014/main" id="{08B9E9B4-E3B2-0F58-9750-3CD8D1D0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27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orenzo GRASSI | Researcher | Ph.D. in Biomedical Engineering | Lund  University, Lund | LU | Department of Biomedical Engineering">
            <a:extLst>
              <a:ext uri="{FF2B5EF4-FFF2-40B4-BE49-F238E27FC236}">
                <a16:creationId xmlns:a16="http://schemas.microsoft.com/office/drawing/2014/main" id="{F119FD29-C7AC-98CA-BBAA-0BF9AD127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b="38286"/>
          <a:stretch/>
        </p:blipFill>
        <p:spPr bwMode="auto">
          <a:xfrm>
            <a:off x="1570945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eam">
            <a:extLst>
              <a:ext uri="{FF2B5EF4-FFF2-40B4-BE49-F238E27FC236}">
                <a16:creationId xmlns:a16="http://schemas.microsoft.com/office/drawing/2014/main" id="{85E3C8F2-282E-EE8D-43B6-E968EB88A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3430" r="25" b="25904"/>
          <a:stretch/>
        </p:blipFill>
        <p:spPr bwMode="auto">
          <a:xfrm>
            <a:off x="3076937" y="76049"/>
            <a:ext cx="719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kuczyns (Michael Kuczynski) · GitHub">
            <a:extLst>
              <a:ext uri="{FF2B5EF4-FFF2-40B4-BE49-F238E27FC236}">
                <a16:creationId xmlns:a16="http://schemas.microsoft.com/office/drawing/2014/main" id="{2561E842-9200-8F8A-0363-5FF272DB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2" r="4381" b="29141"/>
          <a:stretch/>
        </p:blipFill>
        <p:spPr bwMode="auto">
          <a:xfrm>
            <a:off x="2311144" y="1617009"/>
            <a:ext cx="7180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r Sarah Manske">
            <a:extLst>
              <a:ext uri="{FF2B5EF4-FFF2-40B4-BE49-F238E27FC236}">
                <a16:creationId xmlns:a16="http://schemas.microsoft.com/office/drawing/2014/main" id="{A42F4E9D-4258-5232-E2D3-063F8032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-339" r="11221" b="7952"/>
          <a:stretch/>
        </p:blipFill>
        <p:spPr bwMode="auto">
          <a:xfrm>
            <a:off x="22979" y="2362829"/>
            <a:ext cx="71921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tthew McCormick - Kitware Inc.">
            <a:extLst>
              <a:ext uri="{FF2B5EF4-FFF2-40B4-BE49-F238E27FC236}">
                <a16:creationId xmlns:a16="http://schemas.microsoft.com/office/drawing/2014/main" id="{E845F4BE-F28C-8C0F-75C0-8D765BC6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rc Niethammer | UNC-biag">
            <a:extLst>
              <a:ext uri="{FF2B5EF4-FFF2-40B4-BE49-F238E27FC236}">
                <a16:creationId xmlns:a16="http://schemas.microsoft.com/office/drawing/2014/main" id="{7C149A23-9D10-DA57-1003-72DD8BA4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38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rico Schileo, MSc, PhD">
            <a:extLst>
              <a:ext uri="{FF2B5EF4-FFF2-40B4-BE49-F238E27FC236}">
                <a16:creationId xmlns:a16="http://schemas.microsoft.com/office/drawing/2014/main" id="{1DC890A3-5812-9683-F669-23E5B29BE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7"/>
          <a:stretch/>
        </p:blipFill>
        <p:spPr bwMode="auto">
          <a:xfrm>
            <a:off x="783860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3B77FD6-348C-0F9E-E887-10445F01C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16204" r="45641" b="50000"/>
          <a:stretch/>
        </p:blipFill>
        <p:spPr bwMode="auto">
          <a:xfrm>
            <a:off x="1546857" y="863278"/>
            <a:ext cx="7210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hoto of Eng. Fulvia Taddei">
            <a:extLst>
              <a:ext uri="{FF2B5EF4-FFF2-40B4-BE49-F238E27FC236}">
                <a16:creationId xmlns:a16="http://schemas.microsoft.com/office/drawing/2014/main" id="{3583F5CB-8AF1-5E65-9CF4-E7AFB3C7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b="18386"/>
          <a:stretch/>
        </p:blipFill>
        <p:spPr bwMode="auto">
          <a:xfrm>
            <a:off x="11990" y="3133327"/>
            <a:ext cx="7179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stin Tse - Postdoctoral Research Fellow - University of Calgary | LinkedIn">
            <a:extLst>
              <a:ext uri="{FF2B5EF4-FFF2-40B4-BE49-F238E27FC236}">
                <a16:creationId xmlns:a16="http://schemas.microsoft.com/office/drawing/2014/main" id="{E6A5833D-94D4-6A20-3069-38FB3CD2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82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ženan Zukić - Kitware Inc.">
            <a:extLst>
              <a:ext uri="{FF2B5EF4-FFF2-40B4-BE49-F238E27FC236}">
                <a16:creationId xmlns:a16="http://schemas.microsoft.com/office/drawing/2014/main" id="{1592C3E4-1383-94E1-632E-FEF2398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43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D64E5FD-FA44-15EB-40C4-5769B7FC345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5038" t="8414" r="29161" b="27442"/>
          <a:stretch/>
        </p:blipFill>
        <p:spPr>
          <a:xfrm>
            <a:off x="777553" y="3133327"/>
            <a:ext cx="720000" cy="720000"/>
          </a:xfrm>
          <a:prstGeom prst="rect">
            <a:avLst/>
          </a:prstGeom>
        </p:spPr>
      </p:pic>
      <p:pic>
        <p:nvPicPr>
          <p:cNvPr id="22" name="Picture 4" descr="Wong, Andy Kin On - Dalla Lana School of Public Health">
            <a:extLst>
              <a:ext uri="{FF2B5EF4-FFF2-40B4-BE49-F238E27FC236}">
                <a16:creationId xmlns:a16="http://schemas.microsoft.com/office/drawing/2014/main" id="{1FBA29AD-03F6-629B-0A19-74C930A2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9" t="7188" r="30523" b="37373"/>
          <a:stretch/>
        </p:blipFill>
        <p:spPr bwMode="auto">
          <a:xfrm>
            <a:off x="2288377" y="31333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Dr. Donnie Cameron | Spierziekten Centrum Nederland">
            <a:extLst>
              <a:ext uri="{FF2B5EF4-FFF2-40B4-BE49-F238E27FC236}">
                <a16:creationId xmlns:a16="http://schemas.microsoft.com/office/drawing/2014/main" id="{A75949D9-450D-3132-0ED3-E12F4B9FD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 b="5419"/>
          <a:stretch/>
        </p:blipFill>
        <p:spPr bwMode="auto">
          <a:xfrm>
            <a:off x="3119973" y="2362829"/>
            <a:ext cx="64856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ancesco Santini – Francesco Santini Personal Site">
            <a:extLst>
              <a:ext uri="{FF2B5EF4-FFF2-40B4-BE49-F238E27FC236}">
                <a16:creationId xmlns:a16="http://schemas.microsoft.com/office/drawing/2014/main" id="{A70B7191-0350-C615-EE86-E446AFDB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r="-46" b="37430"/>
          <a:stretch/>
        </p:blipFill>
        <p:spPr bwMode="auto">
          <a:xfrm>
            <a:off x="20644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rofile photo of Giulia Fraterrigo">
            <a:extLst>
              <a:ext uri="{FF2B5EF4-FFF2-40B4-BE49-F238E27FC236}">
                <a16:creationId xmlns:a16="http://schemas.microsoft.com/office/drawing/2014/main" id="{848579B5-0E66-FADE-6DFE-4001BACE2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r="9599" b="22205"/>
          <a:stretch/>
        </p:blipFill>
        <p:spPr bwMode="auto">
          <a:xfrm>
            <a:off x="23083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stings Greer">
            <a:extLst>
              <a:ext uri="{FF2B5EF4-FFF2-40B4-BE49-F238E27FC236}">
                <a16:creationId xmlns:a16="http://schemas.microsoft.com/office/drawing/2014/main" id="{2CE65D4E-9B8F-3679-95DE-C5526FCB1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9462" r="15872" b="15108"/>
          <a:stretch/>
        </p:blipFill>
        <p:spPr bwMode="auto">
          <a:xfrm>
            <a:off x="784717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ared Vicory, Ph.D.">
            <a:extLst>
              <a:ext uri="{FF2B5EF4-FFF2-40B4-BE49-F238E27FC236}">
                <a16:creationId xmlns:a16="http://schemas.microsoft.com/office/drawing/2014/main" id="{2C9C4D3D-0CF7-A9E4-0C6F-57EAC9A2D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6254" b="36115"/>
          <a:stretch/>
        </p:blipFill>
        <p:spPr bwMode="auto">
          <a:xfrm>
            <a:off x="3068720" y="8632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rofile photo of Jilmen Quintiens">
            <a:extLst>
              <a:ext uri="{FF2B5EF4-FFF2-40B4-BE49-F238E27FC236}">
                <a16:creationId xmlns:a16="http://schemas.microsoft.com/office/drawing/2014/main" id="{D20BCBA6-C5F6-C623-9F57-E7D33026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5677" r="19742" b="21146"/>
          <a:stretch/>
        </p:blipFill>
        <p:spPr bwMode="auto">
          <a:xfrm>
            <a:off x="1545158" y="3133327"/>
            <a:ext cx="695614" cy="6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rofile photo of Judith Cueto Fernandez">
            <a:extLst>
              <a:ext uri="{FF2B5EF4-FFF2-40B4-BE49-F238E27FC236}">
                <a16:creationId xmlns:a16="http://schemas.microsoft.com/office/drawing/2014/main" id="{7ACDBDE8-494A-6C4B-A165-52C01D5A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8388" b="14581"/>
          <a:stretch/>
        </p:blipFill>
        <p:spPr bwMode="auto">
          <a:xfrm>
            <a:off x="3072425" y="161700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5BDCC0A-81D2-9500-2FE6-891B336F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769" b="19787"/>
          <a:stretch/>
        </p:blipFill>
        <p:spPr bwMode="auto">
          <a:xfrm>
            <a:off x="2345320" y="2362829"/>
            <a:ext cx="72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eople | CAMS-Knee OpenSim Workshop">
            <a:extLst>
              <a:ext uri="{FF2B5EF4-FFF2-40B4-BE49-F238E27FC236}">
                <a16:creationId xmlns:a16="http://schemas.microsoft.com/office/drawing/2014/main" id="{D89C5FA7-4322-611A-3DD5-012BFB87E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64" y="7604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rofile photo of Michelle Espinosa">
            <a:extLst>
              <a:ext uri="{FF2B5EF4-FFF2-40B4-BE49-F238E27FC236}">
                <a16:creationId xmlns:a16="http://schemas.microsoft.com/office/drawing/2014/main" id="{BE3D4E40-1CD3-2FEA-2191-0FEADF522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14315" b="28938"/>
          <a:stretch/>
        </p:blipFill>
        <p:spPr bwMode="auto">
          <a:xfrm>
            <a:off x="796570" y="236282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Tweets with replies by Nathan Neeteson (@njneeteson) / Twitter">
            <a:extLst>
              <a:ext uri="{FF2B5EF4-FFF2-40B4-BE49-F238E27FC236}">
                <a16:creationId xmlns:a16="http://schemas.microsoft.com/office/drawing/2014/main" id="{5B7717F4-1ED8-0137-F75D-C3C649A98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" r="26949" b="-27"/>
          <a:stretch/>
        </p:blipFill>
        <p:spPr bwMode="auto">
          <a:xfrm>
            <a:off x="1535298" y="365256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39F019-F343-E9D5-50CC-B8631FBCDD7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7546" t="19769" r="18788" b="16640"/>
          <a:stretch/>
        </p:blipFill>
        <p:spPr>
          <a:xfrm>
            <a:off x="1547076" y="1617009"/>
            <a:ext cx="720852" cy="720000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FB4825D-AB88-09E7-5BEC-1E71A4F7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6481" b="11875"/>
          <a:stretch/>
        </p:blipFill>
        <p:spPr bwMode="auto">
          <a:xfrm>
            <a:off x="22979" y="863278"/>
            <a:ext cx="7212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0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0B5F-924D-D0D0-8F10-FA254506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t="18999" r="401" b="2383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8B258-158F-B215-2D96-09FF5867E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3" t="18666" r="16035" b="30832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2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4C10F-3451-2C86-D4B9-60596077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-1" r="11334" b="3638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7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C3DB8-9461-D00C-D6D1-E0238CC6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8558" r="7638" b="2905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A0E74-1716-1DDA-0AA7-9EE32D88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 t="2078" r="4286" b="857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9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97A3D-E8C3-8868-D5ED-17F2A083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2000" r="10356" b="25666"/>
          <a:stretch/>
        </p:blipFill>
        <p:spPr>
          <a:xfrm>
            <a:off x="0" y="-1"/>
            <a:ext cx="4572000" cy="45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E936-5D84-B3DE-D89B-ACE7631E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5" t="15500" r="19030" b="41500"/>
          <a:stretch/>
        </p:blipFill>
        <p:spPr>
          <a:xfrm>
            <a:off x="0" y="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68AE9-B90B-7114-73F2-EED0FC15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t="128" r="3484" b="3200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7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E5B5-6432-A82B-9590-8673BFE5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3" b="21241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5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90EE4-0B76-B90D-3E14-9FA6A4ED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1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96E6E-9988-47E4-16D3-CD2642D7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3DF0-165F-BF7A-5384-39A4F04D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0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E9F9-2F49-BA12-2AC7-916FD526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91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DDA5-C863-48C0-D70B-AA038AFC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59D60-2DFD-EF78-763D-CE5D1153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7" b="14718"/>
          <a:stretch/>
        </p:blipFill>
        <p:spPr>
          <a:xfrm>
            <a:off x="0" y="0"/>
            <a:ext cx="4572000" cy="45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31FF5-53DF-5064-307A-70A8FEF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6" t="10057" r="27013" b="2669"/>
          <a:stretch/>
        </p:blipFill>
        <p:spPr>
          <a:xfrm>
            <a:off x="0" y="0"/>
            <a:ext cx="4572000" cy="45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D3CE57-9B31-888F-E08A-534EEA4A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9" t="5160" r="15581" b="35741"/>
          <a:stretch/>
        </p:blipFill>
        <p:spPr>
          <a:xfrm>
            <a:off x="0" y="0"/>
            <a:ext cx="458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CE77-F33A-0262-BE05-9CD5F7C2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3648" r="26370" b="45210"/>
          <a:stretch/>
        </p:blipFill>
        <p:spPr>
          <a:xfrm>
            <a:off x="0" y="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</TotalTime>
  <Words>25</Words>
  <Application>Microsoft Macintosh PowerPoint</Application>
  <PresentationFormat>Custom</PresentationFormat>
  <Paragraphs>4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Seiler, Christof (DACS)</cp:lastModifiedBy>
  <cp:revision>42</cp:revision>
  <cp:lastPrinted>2022-08-06T08:28:04Z</cp:lastPrinted>
  <dcterms:created xsi:type="dcterms:W3CDTF">2021-04-16T13:42:58Z</dcterms:created>
  <dcterms:modified xsi:type="dcterms:W3CDTF">2024-07-24T08:22:02Z</dcterms:modified>
</cp:coreProperties>
</file>